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37" r:id="rId3"/>
    <p:sldId id="336" r:id="rId4"/>
    <p:sldId id="338" r:id="rId5"/>
    <p:sldId id="279" r:id="rId6"/>
    <p:sldId id="34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C4783-7033-5389-2075-9835A8564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6604E1-0480-607D-636C-A7ED9A83E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E79368-9CD1-AF52-AE98-900BD568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9B6780-BE9A-5717-91A5-4A9B1FEB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4E839-45E9-F80B-097E-E37F09AF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25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E3A59-5B3A-9F06-665F-D443BD11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30F44A-F0E7-7B2B-6339-FEA714E1C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48EAC0-BB87-00B2-372F-588EA38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ABB78-E921-0C1B-617D-1A7B7F49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D5DFB-B95F-1C2D-DFD9-FB182D75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8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740EF8-B591-924C-60A1-3B2518EAA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DCF0A0-4262-9BF3-9AAF-4AB4C1738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DF2DD-4A2A-B512-6EBA-AD487F9D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E5B4AF-DC80-C80F-6398-A8A8CDF7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CA29FC-87CA-E43D-05F8-E045D9AC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5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0AFF0-2508-E7E3-69E2-AB289DC1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B6C5C5-3DB6-C89C-B95B-A285B7F7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A6FBC-99C4-C358-196B-16F54C58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2A07D-05C8-E093-6BF0-B1D9E68C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D1D7DA-BE75-6B58-290B-5C2A843F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07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97B77-884A-EC44-0151-2967FB6A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95FB7E-C113-F205-CD6D-B15590404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A508D1-3A73-5436-0B53-F10566C8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48EC37-FE80-683E-F41A-5B01F17D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546F6-C5ED-09C3-FB8D-6E0578256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2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9799F-77FD-E492-6D0E-F5841001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1424B-AD06-3059-0AB4-08BD063CE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9A2082-EE79-2100-8737-36C121DF5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10C16D-305E-D332-3B81-BC210249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86CAAE-5542-E5EB-ADBC-4958397CF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8C335-0E74-E637-67D1-C73E32E6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3FBB4-3A32-083C-8495-740EAF3B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0CB20F-3A11-3DB0-4C73-A27E57443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D72905-ECB1-D1CA-0371-697A81D3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FEA3DC0-D50F-C6F0-8489-E59035A53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D742B7-ED37-FDFF-4A9C-72B7C40CC8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A242A6-914A-587E-FB29-E25CB3D2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595F2EC-AC46-536D-F89F-4DB8E9A8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4368CB-4F03-BA3E-921D-8D401A82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1708E-AEF3-4E7B-A228-968E15DC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3624EF-7362-8923-0102-F3FA09977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443110-AB83-0FE6-2F38-48F9744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D46040-0A34-EB06-22B1-07849FB4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4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D34F60E-D1E2-2DB2-3A4E-F030A5B1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BCBE37-3456-53BE-B5D0-434EA93E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F87243-6B11-35B3-2866-DE0E2252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5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7F8B2-97D4-6851-8F4B-C4719F80E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63022-95B6-D0FC-C703-6427A8C1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0D10DB-4330-EA8D-616E-A10B5D7F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9FADE6-E6C3-C9AF-04A1-2B33DDD7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B90214-C01C-FF0D-A7C6-560F1AB4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2FEF9F-F83C-1BF9-A2B6-CD1CC16D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83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08114-4D7C-3EDE-5619-C718D6F8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C16412-232C-980A-835A-90DAC1D6C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97CEB4-7BAC-0286-1B2C-9A181644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8B08C8-69B2-8439-BC71-09CCD958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935F3F-4BDA-1D1B-D503-181CD02F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36EDA4-37E8-A27B-DA5C-97DEAF5E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64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F43C2FB-8C1F-24B7-8323-EBE45E4A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F343E5-E270-22BB-0949-DF13C02FA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545CEC-64CA-E5D3-53E5-F117ABE90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1E9FD-6C1E-4C51-9BB0-B034FAA08271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B46C5-456D-7B9D-01D3-54292F2E9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DF8A5-3DDD-AC35-3F5F-32FDC76AC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822C-4AD7-4EFE-9B0C-7C6DD102D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5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3703141" y="4602864"/>
            <a:ext cx="478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Accéder à la billetterie en ligne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29" y="3515352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28BAD03-4997-5C5E-14E3-E1CCBE680CB6}"/>
              </a:ext>
            </a:extLst>
          </p:cNvPr>
          <p:cNvSpPr txBox="1"/>
          <p:nvPr/>
        </p:nvSpPr>
        <p:spPr>
          <a:xfrm>
            <a:off x="4876800" y="597238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« Couleur’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3291653-5EDD-875C-CBAA-713D3F1E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321BD7-273A-676A-BA86-8ACBED57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1779"/>
            <a:ext cx="12192000" cy="45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B16A20-F6BC-E45C-5DFE-44DBE81E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06" y="748936"/>
            <a:ext cx="10049585" cy="483325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B08EFF-D384-1B03-1E7E-44041CFC34FC}"/>
              </a:ext>
            </a:extLst>
          </p:cNvPr>
          <p:cNvSpPr txBox="1"/>
          <p:nvPr/>
        </p:nvSpPr>
        <p:spPr>
          <a:xfrm>
            <a:off x="3679371" y="5991498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« ALLER SUR LE SITE DU PARTENAIRE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5CC06A-DE43-8941-D3FD-3E468E66B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6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DDBDA39-38D5-CC39-6CB1-7B06ECE15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FCB9BF-B755-50F4-A846-F0314BC9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8" y="542402"/>
            <a:ext cx="9564865" cy="631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4472F9-3A8E-0CF6-736D-A28D7C271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685130"/>
            <a:ext cx="10934700" cy="57342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AA86AA-F326-35BC-E6F9-0ACDF8E69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66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</Words>
  <Application>Microsoft Office PowerPoint</Application>
  <PresentationFormat>Grand écran</PresentationFormat>
  <Paragraphs>10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Océane Gornet</dc:creator>
  <cp:lastModifiedBy>Vincent ROBERT</cp:lastModifiedBy>
  <cp:revision>8</cp:revision>
  <dcterms:created xsi:type="dcterms:W3CDTF">2023-04-19T12:41:39Z</dcterms:created>
  <dcterms:modified xsi:type="dcterms:W3CDTF">2023-08-08T06:52:19Z</dcterms:modified>
</cp:coreProperties>
</file>