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9D7D13-BE41-4E16-BFFE-31521500E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927725-C952-4D5E-BE39-6CFC4244E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BEBFE9-29EF-479B-B28F-50C72C31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9FBFFC-1AC5-4159-8B32-6022CD02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8195D1-EC44-4500-9CBE-0E8389AF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48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4D5D27-02D3-4F6C-9B62-31D589816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4BC238-077B-415A-9FEF-1AA0D7ABC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229720-8BA4-43E6-B26F-6AA69E37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EDCE31-D853-4F87-8052-3106ACC6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C49E96-A37F-4473-80FA-F1ABC13A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68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FFC47B6-1B6B-4F9D-928B-54537B593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FA4635-EFCE-4731-81C4-B67BB9A41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7864A9-B098-4508-92BA-107FB24B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C2C21C-A73E-4233-B2DB-2DE0F0868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A5FF9C-0EB9-4C93-B596-FBB1492E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979A1-3399-4A5B-8201-F7416390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5F91E8-E61D-409D-AB25-3E6FB28BF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93C65F-2B81-4010-A954-3C119F73E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EFA4B2-0733-42B3-A4C5-6A157184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FBC29F-8711-4C07-88B3-ADCF53D6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36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E9678-321F-4247-9466-5490751C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E77235-77AF-48AA-A275-B726B66F5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7A2A6D-EB4D-4749-ADF0-F0AAB7F8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D3ED55-F2E0-49E7-996A-CCAC9C0E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93B2FF-E255-4AF0-AC39-AB963F5F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66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9CE710-F3FA-44F1-905B-5CD4CB807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48B01C-3F13-4024-B29F-B27F6226C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B61F0F-113C-4A66-A4CB-E308324D9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7C6F2B-863D-4074-B92C-4A0EDA8CE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8428B6-C620-4C73-BF4A-F1CAD35A0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8F0C89-BE25-45B2-8398-08F2D3173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81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699C0-EAB8-42F6-900B-9A7D3BC90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CA0BB1-C3D4-4E4F-BE09-CFEA24144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3F4523-7F9A-4FD3-AEA1-473619785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4A09953-07EC-4C48-AD52-98E3996AD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9BE90D-4431-4DEB-93A6-E72A1CF53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246559-A6A3-40EA-8D2C-29E757122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0C751D-2788-4E28-A8E0-089607A44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187CF3-6FF2-43D7-9058-533178B8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40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59076F-73CC-42B5-BEDD-62700667C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C0D255-B890-4602-B759-16F88EB3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4C7BC4B-DEBC-4E31-9E03-EDEA8D86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6E262E-8CB3-4910-8E73-0C4E554D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97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EAA849F-EB30-4141-9C3F-6A7BAD83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6C0D87-611B-40F5-8E7E-A08FCF90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8BD9A4-338B-4AD1-B00B-416E6271C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74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1672C-1AD8-4925-B7AA-199943CB9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7A3182-0E02-44CE-9F75-41274EBDE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4A0618-0CB3-4099-AF7F-674019BAD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279DF3-B5E2-466F-BA92-EB827DF9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390563-B73A-4D43-87FC-EAE8D8964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E30534-727F-42E7-B2A5-DB3A60D3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39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FF7F8-8683-45E1-997D-3982070A6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6578D4D-CE23-417F-B18A-C26D53C610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C5B137-8A43-4B99-B8A6-461F0DD6E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85D876-11F3-48BB-9001-BAA0D75F5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B946B6-3FEB-4B5A-A44D-7FAD35F75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BCE53E-F290-4BAC-B1F5-1DA54B12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51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2D9C8C5-0E84-48CB-98FB-DA43A779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48CA6F-45B3-4914-829E-9D8279824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E1F837-C8D6-402A-A37E-A9C80AAAF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AED2C-B963-4DEE-8F46-91B1FFC01CDB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C9BAEB-BC73-40C8-B1D6-A7B9C463F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480205-8DD6-4B59-8D02-5DBC56137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93A78-B2FD-42A4-BEE1-52B05F63C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09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269C043-966A-415F-A01F-F47DDD66EC37}"/>
              </a:ext>
            </a:extLst>
          </p:cNvPr>
          <p:cNvSpPr txBox="1">
            <a:spLocks/>
          </p:cNvSpPr>
          <p:nvPr/>
        </p:nvSpPr>
        <p:spPr>
          <a:xfrm>
            <a:off x="3730933" y="124636"/>
            <a:ext cx="5217616" cy="468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u="sng" dirty="0">
                <a:solidFill>
                  <a:srgbClr val="C00000"/>
                </a:solidFill>
              </a:rPr>
              <a:t>Etapes de l’entretien professionnel - 2020</a:t>
            </a:r>
            <a:endParaRPr lang="fr-FR" sz="1400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B9DD9D-8D58-417D-BF97-07067E4A6B11}"/>
              </a:ext>
            </a:extLst>
          </p:cNvPr>
          <p:cNvSpPr/>
          <p:nvPr/>
        </p:nvSpPr>
        <p:spPr>
          <a:xfrm>
            <a:off x="-334109" y="79144"/>
            <a:ext cx="32053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Centre de Gestion des Vosges  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2B7CD72-5370-4096-A752-8CD13EDB15B4}"/>
              </a:ext>
            </a:extLst>
          </p:cNvPr>
          <p:cNvSpPr txBox="1">
            <a:spLocks/>
          </p:cNvSpPr>
          <p:nvPr/>
        </p:nvSpPr>
        <p:spPr>
          <a:xfrm>
            <a:off x="419206" y="688717"/>
            <a:ext cx="3462149" cy="91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8 jours avant l’entretien</a:t>
            </a:r>
          </a:p>
          <a:p>
            <a:pPr marL="0" indent="0" algn="ctr">
              <a:buNone/>
            </a:pP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supérieur hiérarchique convoque l’agent en lui fournissant  son profil de poste et une trame de l’entretien</a:t>
            </a:r>
          </a:p>
          <a:p>
            <a:pPr marL="0" indent="0" algn="ctr">
              <a:buNone/>
            </a:pPr>
            <a:endParaRPr lang="fr-FR" sz="22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0397EC1-9EF9-4865-A89B-90268B7A2176}"/>
              </a:ext>
            </a:extLst>
          </p:cNvPr>
          <p:cNvSpPr txBox="1">
            <a:spLocks/>
          </p:cNvSpPr>
          <p:nvPr/>
        </p:nvSpPr>
        <p:spPr>
          <a:xfrm>
            <a:off x="5031061" y="900769"/>
            <a:ext cx="2419928" cy="4684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 mené par le supérieur hiérarchique direct</a:t>
            </a:r>
          </a:p>
          <a:p>
            <a:pPr marL="0" indent="0" algn="ctr">
              <a:buNone/>
            </a:pPr>
            <a:endParaRPr lang="fr-FR" sz="24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4ED6A688-2168-411D-8E3D-615B3F948E52}"/>
              </a:ext>
            </a:extLst>
          </p:cNvPr>
          <p:cNvSpPr txBox="1">
            <a:spLocks/>
          </p:cNvSpPr>
          <p:nvPr/>
        </p:nvSpPr>
        <p:spPr>
          <a:xfrm>
            <a:off x="8497455" y="709929"/>
            <a:ext cx="3275339" cy="10516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3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15 jours après l’entretien</a:t>
            </a:r>
          </a:p>
          <a:p>
            <a:pPr marL="0" indent="0" algn="ctr">
              <a:buNone/>
            </a:pPr>
            <a:r>
              <a:rPr lang="fr-FR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supérieur hiérarchique établit et signe le compte rendu de l’entretien professionnel</a:t>
            </a:r>
          </a:p>
          <a:p>
            <a:pPr marL="0" indent="0" algn="ctr">
              <a:buNone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notifie le compte rendu </a:t>
            </a:r>
            <a:r>
              <a:rPr lang="fr-FR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l’agent</a:t>
            </a:r>
          </a:p>
          <a:p>
            <a:pPr marL="0" indent="0" algn="ctr">
              <a:buNone/>
            </a:pPr>
            <a:endParaRPr lang="fr-FR" sz="24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945AB1D0-4FBD-4613-8B11-7702BF30B68E}"/>
              </a:ext>
            </a:extLst>
          </p:cNvPr>
          <p:cNvSpPr txBox="1">
            <a:spLocks/>
          </p:cNvSpPr>
          <p:nvPr/>
        </p:nvSpPr>
        <p:spPr>
          <a:xfrm>
            <a:off x="8515550" y="2075814"/>
            <a:ext cx="3265508" cy="91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7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jours francs après la notification  du compte rendu*</a:t>
            </a:r>
          </a:p>
          <a:p>
            <a:pPr marL="0" indent="0" algn="ctr">
              <a:buNone/>
            </a:pPr>
            <a:r>
              <a:rPr lang="fr-FR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L’agent signe et renvoie le compte rendu </a:t>
            </a:r>
            <a:r>
              <a:rPr lang="fr-FR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supérieur hiérarchique direct, complété le cas échéant par ses observations</a:t>
            </a:r>
            <a:endParaRPr lang="fr-FR" sz="26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7416884C-8606-4701-B6DB-B39C8544CC36}"/>
              </a:ext>
            </a:extLst>
          </p:cNvPr>
          <p:cNvSpPr txBox="1">
            <a:spLocks/>
          </p:cNvSpPr>
          <p:nvPr/>
        </p:nvSpPr>
        <p:spPr>
          <a:xfrm>
            <a:off x="8515550" y="3484311"/>
            <a:ext cx="3275339" cy="4658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Visa de l’autorité territoriale complété par des observations éventuelles</a:t>
            </a:r>
          </a:p>
          <a:p>
            <a:pPr marL="0" indent="0" algn="ctr">
              <a:buNone/>
            </a:pPr>
            <a:endParaRPr lang="fr-FR" sz="24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12E0C398-3FC4-4321-A2F7-4351330FADD4}"/>
              </a:ext>
            </a:extLst>
          </p:cNvPr>
          <p:cNvSpPr txBox="1">
            <a:spLocks/>
          </p:cNvSpPr>
          <p:nvPr/>
        </p:nvSpPr>
        <p:spPr>
          <a:xfrm>
            <a:off x="8515550" y="4606166"/>
            <a:ext cx="3275339" cy="418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du compte rendu               à l’agent</a:t>
            </a:r>
          </a:p>
          <a:p>
            <a:pPr marL="0" indent="0" algn="ctr">
              <a:buNone/>
            </a:pPr>
            <a:endParaRPr lang="fr-FR" sz="22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12483C4E-F9ED-44BF-A301-F8AFA37AF17F}"/>
              </a:ext>
            </a:extLst>
          </p:cNvPr>
          <p:cNvSpPr txBox="1">
            <a:spLocks/>
          </p:cNvSpPr>
          <p:nvPr/>
        </p:nvSpPr>
        <p:spPr>
          <a:xfrm>
            <a:off x="8515550" y="5567376"/>
            <a:ext cx="3265508" cy="11001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Versement du compte rendu au dossier administratif de l’agent</a:t>
            </a:r>
          </a:p>
          <a:p>
            <a:pPr marL="0" indent="0" algn="ctr">
              <a:buNone/>
            </a:pP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collectivités affiliées communication du compte rendu via le logiciel Fiches de postes/Entretiens Professionnels</a:t>
            </a:r>
          </a:p>
          <a:p>
            <a:pPr marL="0" indent="0" algn="ctr">
              <a:buNone/>
            </a:pPr>
            <a:endParaRPr lang="fr-FR" sz="24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757A7B94-E825-454B-AC78-8050E95EA69A}"/>
              </a:ext>
            </a:extLst>
          </p:cNvPr>
          <p:cNvSpPr txBox="1">
            <a:spLocks/>
          </p:cNvSpPr>
          <p:nvPr/>
        </p:nvSpPr>
        <p:spPr>
          <a:xfrm>
            <a:off x="429037" y="2072459"/>
            <a:ext cx="3462149" cy="8344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3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jours francs après la notification du compte rendu</a:t>
            </a:r>
          </a:p>
          <a:p>
            <a:pPr marL="0" indent="0" algn="ctr">
              <a:buNone/>
            </a:pPr>
            <a:r>
              <a:rPr lang="fr-FR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L’agent effectue une demande de révision auprès de l’autorité territoriale</a:t>
            </a:r>
            <a:endParaRPr lang="fr-FR" sz="1300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63FBAB97-6706-46D7-AE34-AF3A2B2F5C0D}"/>
              </a:ext>
            </a:extLst>
          </p:cNvPr>
          <p:cNvSpPr txBox="1">
            <a:spLocks/>
          </p:cNvSpPr>
          <p:nvPr/>
        </p:nvSpPr>
        <p:spPr>
          <a:xfrm>
            <a:off x="419205" y="3184058"/>
            <a:ext cx="3462149" cy="910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jours après réception de la demande de révision</a:t>
            </a:r>
          </a:p>
          <a:p>
            <a:pPr marL="0" indent="0" algn="ctr">
              <a:buNone/>
            </a:pP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Réponse de l’autorité territoriale et notification de la réponse à l’agent</a:t>
            </a:r>
            <a:endParaRPr lang="fr-FR" sz="1200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9C86B323-A084-4DC5-AEE4-84367EDDC204}"/>
              </a:ext>
            </a:extLst>
          </p:cNvPr>
          <p:cNvSpPr txBox="1">
            <a:spLocks/>
          </p:cNvSpPr>
          <p:nvPr/>
        </p:nvSpPr>
        <p:spPr>
          <a:xfrm>
            <a:off x="429037" y="4372012"/>
            <a:ext cx="3462149" cy="1162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3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contestation de l’agent </a:t>
            </a:r>
          </a:p>
          <a:p>
            <a:pPr marL="0" indent="0" algn="ctr">
              <a:buNone/>
            </a:pPr>
            <a:r>
              <a:rPr lang="fr-FR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mois après notification de la réponse de l’autorité territoriale</a:t>
            </a:r>
          </a:p>
          <a:p>
            <a:pPr marL="0" indent="0" algn="ctr">
              <a:buNone/>
            </a:pPr>
            <a:r>
              <a:rPr lang="fr-FR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L’agent effectue une demande de révision auprès de la CAP/CCP</a:t>
            </a:r>
            <a:endParaRPr lang="fr-FR" sz="1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8FFF5CB9-01DF-4810-B0B4-E91223A4F770}"/>
              </a:ext>
            </a:extLst>
          </p:cNvPr>
          <p:cNvSpPr txBox="1">
            <a:spLocks/>
          </p:cNvSpPr>
          <p:nvPr/>
        </p:nvSpPr>
        <p:spPr>
          <a:xfrm>
            <a:off x="419205" y="6007364"/>
            <a:ext cx="3462149" cy="5876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membres de la CAP/CCP émettent 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avis consultatif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puis l’autorité territoriale prend la décision finale</a:t>
            </a:r>
            <a:endParaRPr lang="fr-FR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8" name="Espace réservé du contenu 2">
            <a:extLst>
              <a:ext uri="{FF2B5EF4-FFF2-40B4-BE49-F238E27FC236}">
                <a16:creationId xmlns:a16="http://schemas.microsoft.com/office/drawing/2014/main" id="{5CE05843-897F-4B5D-8EEE-4684A02672DA}"/>
              </a:ext>
            </a:extLst>
          </p:cNvPr>
          <p:cNvSpPr txBox="1">
            <a:spLocks/>
          </p:cNvSpPr>
          <p:nvPr/>
        </p:nvSpPr>
        <p:spPr>
          <a:xfrm>
            <a:off x="5082682" y="4606167"/>
            <a:ext cx="2625212" cy="468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acceptation de l’agent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réponse de l’autorité territoriale</a:t>
            </a:r>
            <a:endParaRPr lang="fr-FR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F5102A80-FB55-4CB1-83B2-2CDA862D36EF}"/>
              </a:ext>
            </a:extLst>
          </p:cNvPr>
          <p:cNvSpPr txBox="1">
            <a:spLocks/>
          </p:cNvSpPr>
          <p:nvPr/>
        </p:nvSpPr>
        <p:spPr>
          <a:xfrm>
            <a:off x="5082682" y="6092107"/>
            <a:ext cx="2566221" cy="4181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du compte rendu définitif à l’agent</a:t>
            </a:r>
          </a:p>
          <a:p>
            <a:pPr marL="0" indent="0" algn="ctr">
              <a:buNone/>
            </a:pPr>
            <a:endParaRPr lang="fr-FR" sz="2400" b="1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21" name="Flèche : gauche 20">
            <a:extLst>
              <a:ext uri="{FF2B5EF4-FFF2-40B4-BE49-F238E27FC236}">
                <a16:creationId xmlns:a16="http://schemas.microsoft.com/office/drawing/2014/main" id="{BF5C9107-089F-4B20-A25F-BEAABEBE2C65}"/>
              </a:ext>
            </a:extLst>
          </p:cNvPr>
          <p:cNvSpPr/>
          <p:nvPr/>
        </p:nvSpPr>
        <p:spPr>
          <a:xfrm rot="16200000">
            <a:off x="1920102" y="2970556"/>
            <a:ext cx="257987" cy="1690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 : gauche 21">
            <a:extLst>
              <a:ext uri="{FF2B5EF4-FFF2-40B4-BE49-F238E27FC236}">
                <a16:creationId xmlns:a16="http://schemas.microsoft.com/office/drawing/2014/main" id="{A4D1F6BA-1DB2-46E8-993D-883E12436581}"/>
              </a:ext>
            </a:extLst>
          </p:cNvPr>
          <p:cNvSpPr/>
          <p:nvPr/>
        </p:nvSpPr>
        <p:spPr>
          <a:xfrm rot="16200000">
            <a:off x="1920101" y="4146807"/>
            <a:ext cx="257987" cy="1690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gauche 22">
            <a:extLst>
              <a:ext uri="{FF2B5EF4-FFF2-40B4-BE49-F238E27FC236}">
                <a16:creationId xmlns:a16="http://schemas.microsoft.com/office/drawing/2014/main" id="{CEEAD8DE-FB4C-427F-AE12-A58B5288EB7F}"/>
              </a:ext>
            </a:extLst>
          </p:cNvPr>
          <p:cNvSpPr/>
          <p:nvPr/>
        </p:nvSpPr>
        <p:spPr>
          <a:xfrm rot="16200000">
            <a:off x="1829100" y="5702862"/>
            <a:ext cx="439987" cy="169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 : gauche 25">
            <a:extLst>
              <a:ext uri="{FF2B5EF4-FFF2-40B4-BE49-F238E27FC236}">
                <a16:creationId xmlns:a16="http://schemas.microsoft.com/office/drawing/2014/main" id="{3294328C-F902-42A4-A449-CCB195DF2D1B}"/>
              </a:ext>
            </a:extLst>
          </p:cNvPr>
          <p:cNvSpPr/>
          <p:nvPr/>
        </p:nvSpPr>
        <p:spPr>
          <a:xfrm rot="16200000">
            <a:off x="10005897" y="1826292"/>
            <a:ext cx="256405" cy="186628"/>
          </a:xfrm>
          <a:prstGeom prst="lef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 : gauche 26">
            <a:extLst>
              <a:ext uri="{FF2B5EF4-FFF2-40B4-BE49-F238E27FC236}">
                <a16:creationId xmlns:a16="http://schemas.microsoft.com/office/drawing/2014/main" id="{C0B936EF-63CD-4E54-BE12-17CF6683687E}"/>
              </a:ext>
            </a:extLst>
          </p:cNvPr>
          <p:cNvSpPr/>
          <p:nvPr/>
        </p:nvSpPr>
        <p:spPr>
          <a:xfrm rot="16200000">
            <a:off x="9984644" y="3114778"/>
            <a:ext cx="283351" cy="151408"/>
          </a:xfrm>
          <a:prstGeom prst="lef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 : gauche 28">
            <a:extLst>
              <a:ext uri="{FF2B5EF4-FFF2-40B4-BE49-F238E27FC236}">
                <a16:creationId xmlns:a16="http://schemas.microsoft.com/office/drawing/2014/main" id="{9DD1B9D9-F78D-4DD7-BD96-F45C256BA33E}"/>
              </a:ext>
            </a:extLst>
          </p:cNvPr>
          <p:cNvSpPr/>
          <p:nvPr/>
        </p:nvSpPr>
        <p:spPr>
          <a:xfrm rot="16200000">
            <a:off x="9883273" y="5215864"/>
            <a:ext cx="468481" cy="169020"/>
          </a:xfrm>
          <a:prstGeom prst="lef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 : gauche 29">
            <a:extLst>
              <a:ext uri="{FF2B5EF4-FFF2-40B4-BE49-F238E27FC236}">
                <a16:creationId xmlns:a16="http://schemas.microsoft.com/office/drawing/2014/main" id="{0FA489DE-0AC4-495D-BDE0-D55CDA8F39AF}"/>
              </a:ext>
            </a:extLst>
          </p:cNvPr>
          <p:cNvSpPr/>
          <p:nvPr/>
        </p:nvSpPr>
        <p:spPr>
          <a:xfrm rot="10800000">
            <a:off x="3897988" y="1024945"/>
            <a:ext cx="1048187" cy="225122"/>
          </a:xfrm>
          <a:prstGeom prst="lef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 : gauche 30">
            <a:extLst>
              <a:ext uri="{FF2B5EF4-FFF2-40B4-BE49-F238E27FC236}">
                <a16:creationId xmlns:a16="http://schemas.microsoft.com/office/drawing/2014/main" id="{DF84EBBF-0C91-49CC-AEAC-3FC6E8FDEFC8}"/>
              </a:ext>
            </a:extLst>
          </p:cNvPr>
          <p:cNvSpPr/>
          <p:nvPr/>
        </p:nvSpPr>
        <p:spPr>
          <a:xfrm rot="10800000">
            <a:off x="7450988" y="1024944"/>
            <a:ext cx="1013201" cy="220133"/>
          </a:xfrm>
          <a:prstGeom prst="lef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 : gauche 31">
            <a:extLst>
              <a:ext uri="{FF2B5EF4-FFF2-40B4-BE49-F238E27FC236}">
                <a16:creationId xmlns:a16="http://schemas.microsoft.com/office/drawing/2014/main" id="{FC777E8E-5476-42AD-B678-8D227D8361EB}"/>
              </a:ext>
            </a:extLst>
          </p:cNvPr>
          <p:cNvSpPr/>
          <p:nvPr/>
        </p:nvSpPr>
        <p:spPr>
          <a:xfrm rot="16200000">
            <a:off x="5957893" y="5494212"/>
            <a:ext cx="932714" cy="1690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 : angle droit 32">
            <a:extLst>
              <a:ext uri="{FF2B5EF4-FFF2-40B4-BE49-F238E27FC236}">
                <a16:creationId xmlns:a16="http://schemas.microsoft.com/office/drawing/2014/main" id="{8D5A250C-5B6B-4C10-801C-67ADF509FCD2}"/>
              </a:ext>
            </a:extLst>
          </p:cNvPr>
          <p:cNvSpPr/>
          <p:nvPr/>
        </p:nvSpPr>
        <p:spPr>
          <a:xfrm rot="10800000">
            <a:off x="3550790" y="1684311"/>
            <a:ext cx="4930031" cy="388148"/>
          </a:xfrm>
          <a:prstGeom prst="bentUpArrow">
            <a:avLst>
              <a:gd name="adj1" fmla="val 18114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space réservé du contenu 2">
            <a:extLst>
              <a:ext uri="{FF2B5EF4-FFF2-40B4-BE49-F238E27FC236}">
                <a16:creationId xmlns:a16="http://schemas.microsoft.com/office/drawing/2014/main" id="{68A2A89D-8E7F-4349-A9F8-B91E7293296E}"/>
              </a:ext>
            </a:extLst>
          </p:cNvPr>
          <p:cNvSpPr txBox="1">
            <a:spLocks/>
          </p:cNvSpPr>
          <p:nvPr/>
        </p:nvSpPr>
        <p:spPr>
          <a:xfrm>
            <a:off x="4946176" y="1791471"/>
            <a:ext cx="2625212" cy="279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CAS DE RECOURS</a:t>
            </a:r>
            <a:endParaRPr lang="fr-FR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38" name="Flèche : gauche 37">
            <a:extLst>
              <a:ext uri="{FF2B5EF4-FFF2-40B4-BE49-F238E27FC236}">
                <a16:creationId xmlns:a16="http://schemas.microsoft.com/office/drawing/2014/main" id="{C4B7163F-3D1C-48F4-9388-2B1E3E2FAAA4}"/>
              </a:ext>
            </a:extLst>
          </p:cNvPr>
          <p:cNvSpPr/>
          <p:nvPr/>
        </p:nvSpPr>
        <p:spPr>
          <a:xfrm rot="16200000">
            <a:off x="5939370" y="3991874"/>
            <a:ext cx="974479" cy="1642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979AA2-93D9-4DBF-87CC-96B031A61694}"/>
              </a:ext>
            </a:extLst>
          </p:cNvPr>
          <p:cNvSpPr/>
          <p:nvPr/>
        </p:nvSpPr>
        <p:spPr>
          <a:xfrm>
            <a:off x="3897988" y="3584859"/>
            <a:ext cx="2566221" cy="92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lèche : gauche 39">
            <a:extLst>
              <a:ext uri="{FF2B5EF4-FFF2-40B4-BE49-F238E27FC236}">
                <a16:creationId xmlns:a16="http://schemas.microsoft.com/office/drawing/2014/main" id="{60EBCCB6-C5FC-4E74-B3F9-805B2E7934B4}"/>
              </a:ext>
            </a:extLst>
          </p:cNvPr>
          <p:cNvSpPr/>
          <p:nvPr/>
        </p:nvSpPr>
        <p:spPr>
          <a:xfrm rot="16200000">
            <a:off x="9946072" y="4198058"/>
            <a:ext cx="351692" cy="160217"/>
          </a:xfrm>
          <a:prstGeom prst="lef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1" name="Image 40">
            <a:extLst>
              <a:ext uri="{FF2B5EF4-FFF2-40B4-BE49-F238E27FC236}">
                <a16:creationId xmlns:a16="http://schemas.microsoft.com/office/drawing/2014/main" id="{C99BF01C-C6E6-49F2-A06E-0DF721884DC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9" y="44094"/>
            <a:ext cx="1288026" cy="468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48193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238</Words>
  <Application>Microsoft Office PowerPoint</Application>
  <PresentationFormat>Grand écran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3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Brigitte VALDENAIRE</dc:creator>
  <cp:lastModifiedBy>Brigitte VALDENAIRE</cp:lastModifiedBy>
  <cp:revision>22</cp:revision>
  <cp:lastPrinted>2020-11-10T16:33:49Z</cp:lastPrinted>
  <dcterms:created xsi:type="dcterms:W3CDTF">2019-11-05T15:04:39Z</dcterms:created>
  <dcterms:modified xsi:type="dcterms:W3CDTF">2020-11-10T16:34:16Z</dcterms:modified>
</cp:coreProperties>
</file>