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58" r:id="rId4"/>
    <p:sldId id="257" r:id="rId5"/>
    <p:sldId id="340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14" y="1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43ADBD-975B-D6F2-4F98-89A6E7C25C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3747F2E-EF8F-0FE9-C5CB-73C81AD6E6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240579-9271-69D5-BAFC-CF6184261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64445-14CB-44E7-80CF-5409C383FF3E}" type="datetimeFigureOut">
              <a:rPr lang="fr-FR" smtClean="0"/>
              <a:t>08/08/2023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82B3709-329B-8A5F-44BC-F83DFCB06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8E8A69-3330-26E6-1044-FB1702E40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79276-EC77-4407-937A-ABE7E0876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0212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4B8C78-DF0A-FAC6-2FF9-389089210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89F16FF-04D2-23AC-77CE-40289B6187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F884CB0-3B6A-15B0-EAF7-9168BF985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64445-14CB-44E7-80CF-5409C383FF3E}" type="datetimeFigureOut">
              <a:rPr lang="fr-FR" smtClean="0"/>
              <a:t>08/08/2023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432287-DF15-B548-E5A0-F2FE9DB26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9882D9-9AD4-0954-D037-4B67301B8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79276-EC77-4407-937A-ABE7E0876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6601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6417E30-3ABB-9755-4E0D-D385543B42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45B16E1-9DD6-1BC2-7574-DFB822EF49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48AD3F-33D7-C694-E13B-B8BA70717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64445-14CB-44E7-80CF-5409C383FF3E}" type="datetimeFigureOut">
              <a:rPr lang="fr-FR" smtClean="0"/>
              <a:t>08/08/2023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F9711D3-05B5-D682-A7E5-F51B7E893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7DD7123-7F7F-0131-316A-357B03AA5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79276-EC77-4407-937A-ABE7E0876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2211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E4F52F-0E6D-691B-740D-DB2486B18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B46BDB-ACF0-9732-80C0-8D228FF47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32884AC-4879-51CD-5BF3-430D35CAA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64445-14CB-44E7-80CF-5409C383FF3E}" type="datetimeFigureOut">
              <a:rPr lang="fr-FR" smtClean="0"/>
              <a:t>08/08/2023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5E1650-5154-30F3-5F67-C46C96E3B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7B73743-35CB-533B-F126-85E6947B2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79276-EC77-4407-937A-ABE7E0876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5931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F12792-040B-9BF0-C4BC-98D371793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2085284-9ED2-E5AA-7B61-C886CFE12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C18B4E0-51E2-F3E0-EA89-A5D4561AA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64445-14CB-44E7-80CF-5409C383FF3E}" type="datetimeFigureOut">
              <a:rPr lang="fr-FR" smtClean="0"/>
              <a:t>08/08/2023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36595CB-FAD7-564F-7323-417470F83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146D2E-1D74-3C8F-3A7A-453C5AF4E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79276-EC77-4407-937A-ABE7E0876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3189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054C90-5AEB-8C2C-2960-90DC5F8DF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0424AD-CABA-629F-672F-F311B3EBBD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FB6BAB1-C01D-FB0F-4523-51BAC03C9B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530F452-62AF-0789-B7BB-3734E5E5A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64445-14CB-44E7-80CF-5409C383FF3E}" type="datetimeFigureOut">
              <a:rPr lang="fr-FR" smtClean="0"/>
              <a:t>08/08/2023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222D509-BDD8-B565-A8C1-19F85500C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DB91BFD-3C2B-87F6-D9C6-2B6E2C1D7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79276-EC77-4407-937A-ABE7E0876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5989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E6357E-B209-3DEE-61AE-53148F013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04DA58E-4E04-1AAB-ADC9-33E6DF8E9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02D7A24-80F7-4302-505D-167E57CFA2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9B83AEF-F01C-2E9A-3789-B15D1A4FB4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AE1F327-CD09-CB03-0195-7699387531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AF3BA5C-26C3-91FB-C603-DD167A3E6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64445-14CB-44E7-80CF-5409C383FF3E}" type="datetimeFigureOut">
              <a:rPr lang="fr-FR" smtClean="0"/>
              <a:t>08/08/2023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C034147-F4F1-1133-6828-C3D6CF26D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1993E50-8551-042A-0675-E74D1247F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79276-EC77-4407-937A-ABE7E0876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0148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BD1D82-1F71-A8DC-4555-9A434B628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CE12F7B-4C67-5D13-D29F-7B2739C1D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64445-14CB-44E7-80CF-5409C383FF3E}" type="datetimeFigureOut">
              <a:rPr lang="fr-FR" smtClean="0"/>
              <a:t>08/08/2023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C1FA24F-1426-7356-C335-8A4C9DB67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29DE458-A02C-9269-2EA2-25CC56219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79276-EC77-4407-937A-ABE7E0876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4451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5A72C05-139A-78FE-4023-180484B7B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64445-14CB-44E7-80CF-5409C383FF3E}" type="datetimeFigureOut">
              <a:rPr lang="fr-FR" smtClean="0"/>
              <a:t>08/08/2023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48FF75D-C813-B0AC-3841-420C3C78D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A3F8FDF-1D9A-17A5-0683-64B12F555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79276-EC77-4407-937A-ABE7E0876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8652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9D1C55-6904-F0D0-A27D-C77F93989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6107FA-25BE-EA1D-D21F-B8DAB0C2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CDDD24E-E275-5CDE-49BB-7530F3296F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CD3BBAD-F6BB-3F5D-DF73-1F711BE52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64445-14CB-44E7-80CF-5409C383FF3E}" type="datetimeFigureOut">
              <a:rPr lang="fr-FR" smtClean="0"/>
              <a:t>08/08/2023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E9884A8-CFEA-6FB7-A9C9-773B9A19B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5A75454-D659-81BF-1344-7FB7369BB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79276-EC77-4407-937A-ABE7E0876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8061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D4A6D3-C9D0-49E8-99C6-94D4E2F91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6F78058-2B40-8CC1-E331-29A28DBEC8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8FBE946-FFBD-2962-4F5C-92C37ADB15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63A7038-7A1F-F12C-33D1-069FE6A7F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64445-14CB-44E7-80CF-5409C383FF3E}" type="datetimeFigureOut">
              <a:rPr lang="fr-FR" smtClean="0"/>
              <a:t>08/08/2023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46E577A-2021-89EA-F80D-A1176669C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6929FA3-38FC-4648-994C-B5E94C67C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79276-EC77-4407-937A-ABE7E0876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7616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BB3EFD2-9847-4FDF-A22B-E689B8EE1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5E7673-5E3F-F95E-E9A4-FCD569FE18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708225F-CA3F-C1E6-827A-CE1B02C499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64445-14CB-44E7-80CF-5409C383FF3E}" type="datetimeFigureOut">
              <a:rPr lang="fr-FR" smtClean="0"/>
              <a:t>08/08/2023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22E90E-7854-4A12-BF23-B97EF0C346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2E4428-5F04-FCAB-D519-95DB0FDA3F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79276-EC77-4407-937A-ABE7E0876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345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9AE4C9-EE4E-A55E-80FF-7F62D1012D38}"/>
              </a:ext>
            </a:extLst>
          </p:cNvPr>
          <p:cNvSpPr/>
          <p:nvPr/>
        </p:nvSpPr>
        <p:spPr>
          <a:xfrm>
            <a:off x="2205402" y="2366285"/>
            <a:ext cx="7781188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fr-FR" sz="3200" b="1" i="0" u="sng" strike="noStrike" kern="1200" cap="none" spc="0" normalizeH="0" baseline="0" noProof="0" dirty="0">
                <a:ln w="0">
                  <a:noFill/>
                </a:ln>
                <a:solidFill>
                  <a:srgbClr val="272A5F"/>
                </a:solidFill>
                <a:uLnTx/>
                <a:uFillTx/>
                <a:latin typeface="+mj-lt"/>
                <a:ea typeface="+mj-ea"/>
              </a:rPr>
              <a:t>Contrat-cadre d’Action Sociale 2023-2026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F50D582-30AD-9E00-4651-917B5B31B0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76" y="724908"/>
            <a:ext cx="6142448" cy="142504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9E79360-0DE6-BDE4-0015-AEE786E8FDEF}"/>
              </a:ext>
            </a:extLst>
          </p:cNvPr>
          <p:cNvSpPr txBox="1"/>
          <p:nvPr/>
        </p:nvSpPr>
        <p:spPr>
          <a:xfrm>
            <a:off x="2687589" y="4602864"/>
            <a:ext cx="681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Commander des Chèques Up Sport &amp; Loisirs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93EC4FA-FC7F-C5BD-9AB4-1437A2B79806}"/>
              </a:ext>
            </a:extLst>
          </p:cNvPr>
          <p:cNvSpPr txBox="1"/>
          <p:nvPr/>
        </p:nvSpPr>
        <p:spPr>
          <a:xfrm>
            <a:off x="4177929" y="3515352"/>
            <a:ext cx="3836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E94059"/>
                </a:solidFill>
              </a:rPr>
              <a:t>PASS SOCIAL – </a:t>
            </a:r>
            <a:r>
              <a:rPr lang="fr-FR" sz="2800" b="1" dirty="0" err="1">
                <a:solidFill>
                  <a:srgbClr val="E94059"/>
                </a:solidFill>
              </a:rPr>
              <a:t>Plurélya</a:t>
            </a:r>
            <a:r>
              <a:rPr lang="fr-FR" sz="2800" b="1" dirty="0">
                <a:solidFill>
                  <a:srgbClr val="E94059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8318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1965119-B17C-9A9F-EA19-DC3D7123CF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147" y="0"/>
            <a:ext cx="2652853" cy="61546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A8CBBEF-BD2B-A147-6081-CDC26E00F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0295"/>
            <a:ext cx="12192000" cy="491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248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3764C8C-F33D-0487-3C3E-2298458133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147" y="0"/>
            <a:ext cx="2652853" cy="61546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3F93F7F-3CC8-9A9E-F69C-8FD1B48EC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83" y="615462"/>
            <a:ext cx="12127017" cy="612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20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9F0ABF9-84FD-667B-90C2-CD67B5E82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147" y="0"/>
            <a:ext cx="2652853" cy="61546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AB13E66-6B14-A529-0A2B-7AC79B3DA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07790"/>
            <a:ext cx="12192000" cy="579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131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3E172BD-1DE2-F7C6-F085-69B32D321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4599" y="1110473"/>
            <a:ext cx="3513365" cy="335034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52E8196-8A4D-D5C2-7B96-3F891C8B1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378" y="5094514"/>
            <a:ext cx="4371869" cy="1014274"/>
          </a:xfrm>
          <a:prstGeom prst="rect">
            <a:avLst/>
          </a:prstGeom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B62343A5-07B2-E60F-CF72-E15551EE82F5}"/>
              </a:ext>
            </a:extLst>
          </p:cNvPr>
          <p:cNvSpPr/>
          <p:nvPr/>
        </p:nvSpPr>
        <p:spPr>
          <a:xfrm>
            <a:off x="1265629" y="2167875"/>
            <a:ext cx="3513365" cy="2292942"/>
          </a:xfrm>
          <a:prstGeom prst="roundRect">
            <a:avLst/>
          </a:prstGeom>
          <a:solidFill>
            <a:srgbClr val="F8A72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Service Action Sociale</a:t>
            </a:r>
          </a:p>
          <a:p>
            <a:pPr algn="ctr"/>
            <a:r>
              <a:rPr lang="fr-FR" b="1" dirty="0">
                <a:solidFill>
                  <a:srgbClr val="002060"/>
                </a:solidFill>
              </a:rPr>
              <a:t>09.73.05.74.59</a:t>
            </a:r>
          </a:p>
          <a:p>
            <a:pPr algn="ctr"/>
            <a:endParaRPr lang="fr-FR" b="1" dirty="0">
              <a:solidFill>
                <a:srgbClr val="002060"/>
              </a:solidFill>
            </a:endParaRPr>
          </a:p>
          <a:p>
            <a:pPr algn="ctr"/>
            <a:r>
              <a:rPr lang="fr-FR" b="1" dirty="0">
                <a:solidFill>
                  <a:srgbClr val="002060"/>
                </a:solidFill>
              </a:rPr>
              <a:t>actionsociale@cdg88.fr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31D5C1-A773-33F4-146D-8B15FAD412D4}"/>
              </a:ext>
            </a:extLst>
          </p:cNvPr>
          <p:cNvSpPr/>
          <p:nvPr/>
        </p:nvSpPr>
        <p:spPr>
          <a:xfrm>
            <a:off x="5154003" y="272146"/>
            <a:ext cx="1883994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fr-FR" sz="3200" b="1" i="0" u="sng" strike="noStrike" kern="1200" cap="none" spc="0" normalizeH="0" baseline="0" noProof="0" dirty="0">
                <a:ln w="0">
                  <a:noFill/>
                </a:ln>
                <a:solidFill>
                  <a:srgbClr val="272A5F"/>
                </a:solidFill>
                <a:uLnTx/>
                <a:uFillTx/>
                <a:latin typeface="+mj-lt"/>
                <a:ea typeface="+mj-ea"/>
              </a:rPr>
              <a:t>CONTACTS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534B61C-975B-146D-B87B-4DD1696D53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943" y="5094514"/>
            <a:ext cx="3168679" cy="110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93263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25</Words>
  <Application>Microsoft Office PowerPoint</Application>
  <PresentationFormat>Grand écran</PresentationFormat>
  <Paragraphs>8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Vincent ROBERT</dc:creator>
  <cp:lastModifiedBy>Vincent ROBERT</cp:lastModifiedBy>
  <cp:revision>7</cp:revision>
  <dcterms:created xsi:type="dcterms:W3CDTF">2023-07-24T09:00:43Z</dcterms:created>
  <dcterms:modified xsi:type="dcterms:W3CDTF">2023-08-08T07:14:07Z</dcterms:modified>
</cp:coreProperties>
</file>