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340" r:id="rId4"/>
    <p:sldId id="355" r:id="rId5"/>
    <p:sldId id="354" r:id="rId6"/>
    <p:sldId id="353" r:id="rId7"/>
    <p:sldId id="367" r:id="rId8"/>
    <p:sldId id="369" r:id="rId9"/>
    <p:sldId id="33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720"/>
    <a:srgbClr val="F7A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E994F-0251-1597-5A16-0C1D8DE43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BC2EC5-3E28-1795-9450-CF057AA79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BD12A6-316D-E3CB-3DC2-2FF3C2D5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CEB7DF-101B-6AE3-550D-EA2D8404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A8B30C-CC3C-6941-AD50-9603F3C2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84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5CA8C-5ACC-96B7-953B-9C121883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D9F289-4076-BB04-B924-9B779CC7C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F1363-4D9E-2830-BB8E-FE39744F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1D4AB8-2EA5-575E-7DA7-384E29C0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C31430-6189-1E32-FAC4-4EB29E20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3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D49B4A-18FF-0702-C221-250B18716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BBA063-D476-6EA5-206C-0B4ED84C2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6C3081-2863-6FEB-2F12-0C431215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66F782-D80A-F97A-B2A3-D17D1001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B89B3-DCB2-AE39-FB3F-AE193856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61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0ED9E-CA80-D7B4-5D1A-0E6FF7E4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E34D4F-66F9-8704-530B-B059BE6D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C123BD-C7FD-2B9A-FE67-DDD7DA9E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6AD7D5-75FA-2F37-4E0E-13BB8809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E917F0-450B-6652-DA8A-E1B9982A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59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906C8-0C94-2F35-88BE-C041A339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0385E-59EC-3E25-8564-1D9032572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001E58-2A9B-7BC3-7028-78B325A4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113BE4-E4D8-785B-F752-1EFA8EA9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906371-B070-B7C3-C8FD-F9F14E12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4903C-8597-2BFF-C74B-5661568B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4D274E-17C9-E4A4-36B5-EB2D5FCB8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CB73CB-E2B7-D9B0-0ACA-01821B142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6B72EF-30EB-E3DC-1941-9BBE374A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248E74-9D40-A31A-129F-E5D9A6D4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ABF530-B2C1-4702-8191-33B2287B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27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5EAC1-9C60-90BC-08A6-508AD910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D0DE3D-9840-9E86-4EC1-5B37BD0B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32A522-FD9B-34F6-ECF1-441ADCD1C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C70AA9-B41D-4B00-3E59-25EAED0A4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2ACA20-DD68-EE95-219E-9FF1BD9F0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10CFA7-75A7-C2B1-A5E9-2476D61B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46C4D8-95DE-B255-04E3-C33F0684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0C3071-22C2-6DB3-1171-D5B0B23B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80703-C70B-332E-EF6A-30F118F6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44D47F-F067-68FB-D866-76307B88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EE0B59-E752-E2E6-204C-59E52DF6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8822DB-EED5-D988-14E8-757CFC54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81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7F5C29-674E-E58C-D266-6BA043F0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63AF4D-75DC-3FDF-1D25-788ED4A8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6D42B-7A76-711F-B3E5-0735FAE7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81BC4-44F8-BB1B-8F2F-9148CACD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FA8515-40BD-D096-C5B2-9F49743B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E7D640-E3BB-1898-C66C-0478A4943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FC5E53-1E20-8D8D-BD17-65976632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11DAD3-D348-EFD1-FBE9-D55A0552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4815F0-10A1-69CC-20AB-2C979474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DC15D-F28A-3989-D112-A5A88047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3BF2D7-FFDB-BB0D-AB86-AB196E43A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32DFBC-51D2-38D2-4DB6-C83D00160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B913CB-D0EB-EAE7-81DC-CCC7B708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39403-1DF4-9C92-AC33-32C40A42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103F88-7130-A4CA-54A2-AE0C93B6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00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E2313E2-4ACF-5D03-0542-8AA0E3E8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AB205A-C1A0-0ABE-C358-ED4B3761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CB8423-0038-34E3-EA89-54BA498F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EE24-04C4-4FDF-A047-ED02031F8D5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B05736-77D3-E381-C78D-07A4774B1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9FE9C-6A81-C424-D581-39139F149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499A-722F-44F9-A186-E71C0BCEA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45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9AE4C9-EE4E-A55E-80FF-7F62D1012D38}"/>
              </a:ext>
            </a:extLst>
          </p:cNvPr>
          <p:cNvSpPr/>
          <p:nvPr/>
        </p:nvSpPr>
        <p:spPr>
          <a:xfrm>
            <a:off x="2205402" y="2366285"/>
            <a:ext cx="778118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Contrat-cadre d’Action Sociale 2023-2026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50D582-30AD-9E00-4651-917B5B31B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76" y="724908"/>
            <a:ext cx="6142448" cy="14250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E79360-0DE6-BDE4-0015-AEE786E8FDEF}"/>
              </a:ext>
            </a:extLst>
          </p:cNvPr>
          <p:cNvSpPr txBox="1"/>
          <p:nvPr/>
        </p:nvSpPr>
        <p:spPr>
          <a:xfrm>
            <a:off x="3625330" y="4602864"/>
            <a:ext cx="4941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Commander des tickets cinéma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3EC4FA-FC7F-C5BD-9AB4-1437A2B79806}"/>
              </a:ext>
            </a:extLst>
          </p:cNvPr>
          <p:cNvSpPr txBox="1"/>
          <p:nvPr/>
        </p:nvSpPr>
        <p:spPr>
          <a:xfrm>
            <a:off x="4177929" y="3515352"/>
            <a:ext cx="383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E94059"/>
                </a:solidFill>
              </a:rPr>
              <a:t>PASS SOCIAL – </a:t>
            </a:r>
            <a:r>
              <a:rPr lang="fr-FR" sz="2800" b="1" dirty="0" err="1">
                <a:solidFill>
                  <a:srgbClr val="E94059"/>
                </a:solidFill>
              </a:rPr>
              <a:t>Plurélya</a:t>
            </a:r>
            <a:r>
              <a:rPr lang="fr-FR" sz="2800" b="1" dirty="0">
                <a:solidFill>
                  <a:srgbClr val="E9405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31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30CC21-9E88-CBEA-4A52-5AD73703E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98CBE6-4D8D-EBC7-C649-64C8AE183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3" y="775917"/>
            <a:ext cx="11460174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7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F136B7-10F2-251B-708A-9DEEC4A05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3E4B32C-7CA1-DC7C-2DCC-C0F85A505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9" y="1190312"/>
            <a:ext cx="11469701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1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98B9360-6441-3715-9C39-CE902CAAF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307731"/>
            <a:ext cx="9753600" cy="60211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AB3ABA6-288E-16CC-2F7C-A23A41B4A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711A06D-5F04-124E-D521-7FD3FDDBE40A}"/>
              </a:ext>
            </a:extLst>
          </p:cNvPr>
          <p:cNvSpPr txBox="1"/>
          <p:nvPr/>
        </p:nvSpPr>
        <p:spPr>
          <a:xfrm>
            <a:off x="10006568" y="3589242"/>
            <a:ext cx="2092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Choisissez le cinéma près de chez vous, ou optez pour les « E-Ciné Chèques »</a:t>
            </a:r>
          </a:p>
        </p:txBody>
      </p:sp>
    </p:spTree>
    <p:extLst>
      <p:ext uri="{BB962C8B-B14F-4D97-AF65-F5344CB8AC3E}">
        <p14:creationId xmlns:p14="http://schemas.microsoft.com/office/powerpoint/2010/main" val="272934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268E04-524E-9DFE-D48C-4A61315DD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0650605-C07C-0C86-F416-4C2AF698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692" y="0"/>
            <a:ext cx="3839308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D9B97B6-F78D-3AC7-D139-2699B1A14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6493BB-BAD9-6C39-B58A-C71A61CE5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17" y="407865"/>
            <a:ext cx="9174765" cy="604226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5A56E44-89A3-EE5E-FEE5-9B672FBF1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7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50101C4-34F3-9FCF-AC91-F08BD7119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39" y="641411"/>
            <a:ext cx="9692722" cy="557517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77BB88-65DA-35CA-1BE7-0A034A255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6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D38E58B-05E6-7DBE-3826-293B7C832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9" y="535285"/>
            <a:ext cx="9346801" cy="578742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455C600-39ED-9E17-EA51-49E77A4CA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3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E172BD-1DE2-F7C6-F085-69B32D32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99" y="1110473"/>
            <a:ext cx="3513365" cy="33503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2E8196-8A4D-D5C2-7B96-3F891C8B1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78" y="5094514"/>
            <a:ext cx="4371869" cy="101427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62343A5-07B2-E60F-CF72-E15551EE82F5}"/>
              </a:ext>
            </a:extLst>
          </p:cNvPr>
          <p:cNvSpPr/>
          <p:nvPr/>
        </p:nvSpPr>
        <p:spPr>
          <a:xfrm>
            <a:off x="1265629" y="2167875"/>
            <a:ext cx="3513365" cy="2292942"/>
          </a:xfrm>
          <a:prstGeom prst="roundRect">
            <a:avLst/>
          </a:prstGeom>
          <a:solidFill>
            <a:srgbClr val="F8A7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Service Action Sociale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09.73.05.74.59</a:t>
            </a: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actionsociale@cdg88.fr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31D5C1-A773-33F4-146D-8B15FAD412D4}"/>
              </a:ext>
            </a:extLst>
          </p:cNvPr>
          <p:cNvSpPr/>
          <p:nvPr/>
        </p:nvSpPr>
        <p:spPr>
          <a:xfrm>
            <a:off x="5154003" y="272146"/>
            <a:ext cx="188399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CONTACTS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34B61C-975B-146D-B87B-4DD1696D5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43" y="5094514"/>
            <a:ext cx="3168679" cy="11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1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38</Words>
  <Application>Microsoft Office PowerPoint</Application>
  <PresentationFormat>Grand écran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ROBERT</dc:creator>
  <cp:lastModifiedBy>Vincent ROBERT</cp:lastModifiedBy>
  <cp:revision>4</cp:revision>
  <dcterms:created xsi:type="dcterms:W3CDTF">2023-07-25T09:05:05Z</dcterms:created>
  <dcterms:modified xsi:type="dcterms:W3CDTF">2023-08-08T07:52:22Z</dcterms:modified>
</cp:coreProperties>
</file>