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57" r:id="rId4"/>
    <p:sldId id="256" r:id="rId5"/>
    <p:sldId id="258" r:id="rId6"/>
    <p:sldId id="335" r:id="rId7"/>
    <p:sldId id="34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EDBEAF-DB8A-18A6-2D9B-64BA6C210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957A24-979F-3D36-6AE6-34D5028D6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86B67E-B99F-236D-EE6E-C92BF10C5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88B4AB-FE73-473E-0402-E01897DD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B209A3-8999-3D67-3EBA-47FFF414C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41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B954B-9AB6-BF17-5F7D-E2550053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67B26E-596C-52CA-94F4-E04CCF0C3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2003FF-973A-D177-F30E-8391986E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3FDCEE-6083-39F0-BF20-EFD1AF66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152E0D-63F7-9475-26DC-84234B6E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9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AB14E0-DF2E-88F9-870F-D2D33DA1E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D632AC8-484B-61CD-DAB0-8C07CFE9B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2A3D2E-2E93-25DC-D527-8F0C40136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3D5A91-76BB-D383-DD03-08F4CCBD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B4C4E-FD0F-DAD5-B4FD-13F10CBBF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74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BC3CA-DCF0-03DE-A06F-F0D4A078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66C26-3160-7652-8133-2D4856F18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E8FA2E-9BDC-1AE2-F796-BB852F6E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9AFF9-05AE-D7E1-A716-00491D50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71C72B-A848-5F17-2B07-3DF429FC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4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D155A-A0FC-6BCE-54F5-90197224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45A293-4FDB-D337-DE9E-79F77CA8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563A48-9998-E25A-4B11-A50D104E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D6C175-DBDB-173B-CC01-4934CE82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5574F1-69B8-CB0A-27B3-EE1CAB25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82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7870F-0E60-470D-4887-04D75F26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07AEF-130C-FE26-D3AE-8B845C6A2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95B942-05D8-99BF-CCF4-30FE10996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AD0BE5-5993-91EC-32D2-5BBA7DCF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E31BFE-0C16-F8BD-B090-4B4F042C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768108-BE23-4CA9-30E3-4C596024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06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D0C8F-6170-7B99-96BF-BC1E4648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519EA2-4849-28A8-5FF4-511537FEA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277A9F-1592-171B-1EC0-555FF63AD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6A7EB5-C665-B6D1-613C-988FCC461F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DF39455-3846-01F0-2EB7-2AD09E0F1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DB8EB8-EEAA-4CF4-D26B-EB434348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E4552D4-6EA2-5E0B-5C90-6D62A37A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C64E06-4520-F616-F2C4-CC17B39C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99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D67D1-2179-6514-F759-0A2A9B90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2751D1-EB22-2DC0-1B77-CB6ABE18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66145-12C8-145F-178F-1CBD480C0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3ED1F2-A2FE-8719-CF5A-EAEDFFBF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3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943F9D-F197-DB33-7FF9-C33FC02F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AFDACA-FC6A-8098-823D-0A791BDB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BDF447-C82B-3DF3-5FC7-D766EF58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2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A8AEE-5BAE-DB9C-7B82-536B8414C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A0B408-0ACC-A8C2-1F24-D4D21D22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1FDD53-6306-1FDE-E7C2-BEFBF3FE7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7726A4-30F5-788C-7B81-E2302DC4D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93506D-0D42-A1D8-1678-20B59626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3AF6E0-72A9-F33C-4E3A-9EC23A80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4DC936-EBD7-C80C-D15C-338E8784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64E044-F4C7-7E8D-FA74-EF071F161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A0C3EA-9A17-7523-410B-1A4BE579B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3B457F-13E1-8A7B-E479-68B0E39E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2E64F0-C0EF-4F36-9AC2-D4911A22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75B89E-F228-BB95-B8D9-6B1174FC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40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DA5E5E-4089-1D8E-D886-5403C949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C4033-5BE2-33BF-7640-FB1753C40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07C70-B244-3634-BEA6-A050474EF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565AC-E243-4B5F-B8B9-246E480D0CD9}" type="datetimeFigureOut">
              <a:rPr lang="fr-FR" smtClean="0"/>
              <a:t>08/08/2023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7247E8-9D59-E9AE-7AFD-AA3ECAAA5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543973-480D-369C-9799-7BD9E98A5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9833B-C9EE-48A5-A496-58EBB6ACE7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3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AE4C9-EE4E-A55E-80FF-7F62D1012D38}"/>
              </a:ext>
            </a:extLst>
          </p:cNvPr>
          <p:cNvSpPr/>
          <p:nvPr/>
        </p:nvSpPr>
        <p:spPr>
          <a:xfrm>
            <a:off x="2205402" y="2366285"/>
            <a:ext cx="778118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Contrat-cadre d’Action Sociale 2023-2026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F50D582-30AD-9E00-4651-917B5B31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6" y="724908"/>
            <a:ext cx="6142448" cy="14250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E79360-0DE6-BDE4-0015-AEE786E8FDEF}"/>
              </a:ext>
            </a:extLst>
          </p:cNvPr>
          <p:cNvSpPr txBox="1"/>
          <p:nvPr/>
        </p:nvSpPr>
        <p:spPr>
          <a:xfrm>
            <a:off x="3703139" y="4602864"/>
            <a:ext cx="478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Commander une carte Culture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3EC4FA-FC7F-C5BD-9AB4-1437A2B79806}"/>
              </a:ext>
            </a:extLst>
          </p:cNvPr>
          <p:cNvSpPr txBox="1"/>
          <p:nvPr/>
        </p:nvSpPr>
        <p:spPr>
          <a:xfrm>
            <a:off x="4177929" y="3515352"/>
            <a:ext cx="383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E94059"/>
                </a:solidFill>
              </a:rPr>
              <a:t>PASS SOCIAL – </a:t>
            </a:r>
            <a:r>
              <a:rPr lang="fr-FR" sz="2800" b="1" dirty="0" err="1">
                <a:solidFill>
                  <a:srgbClr val="E94059"/>
                </a:solidFill>
              </a:rPr>
              <a:t>Plurélya</a:t>
            </a:r>
            <a:r>
              <a:rPr lang="fr-FR" sz="2800" b="1" dirty="0">
                <a:solidFill>
                  <a:srgbClr val="E9405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318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CF5ABF-9CDB-E89B-E9B6-F5C736DF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06" y="1648558"/>
            <a:ext cx="628650" cy="4191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BFB2C32-5DF5-BAA0-79BA-D072DBC7F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F186CC-D3D2-7354-07C7-F9D3B059F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952500"/>
            <a:ext cx="114776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7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DFC40F8-95F8-2BC7-9B7D-0E240C298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9DAC839-EB1C-D330-CB70-C14FEF5D9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92" y="642548"/>
            <a:ext cx="10679015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B41F61-25B0-9107-ADC9-D9E8BB2CF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6" y="751842"/>
            <a:ext cx="11269648" cy="535431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9EED1C9-3667-4293-1F16-9D7C95EEA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4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8DDC07-9DA8-593F-6586-EA6887630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8" y="1416210"/>
            <a:ext cx="3009037" cy="10726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C6FE64F-6587-D762-226D-3A43CADC4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986" y="1633452"/>
            <a:ext cx="2477365" cy="638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2B51630-1D7A-8D25-B414-03CBE0015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112" y="1666632"/>
            <a:ext cx="2477365" cy="6191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843A6D1-480C-C348-DA6D-B64265034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238" y="1647581"/>
            <a:ext cx="2477365" cy="6572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10E371B-B71A-D3E1-D30C-24C90BC8E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1233" y="3866605"/>
            <a:ext cx="9709533" cy="21639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805CDA-D4F9-1197-CEC0-73C848E771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132C3F-7827-FD66-702E-66FD4014D48E}"/>
              </a:ext>
            </a:extLst>
          </p:cNvPr>
          <p:cNvSpPr/>
          <p:nvPr/>
        </p:nvSpPr>
        <p:spPr>
          <a:xfrm>
            <a:off x="0" y="50535"/>
            <a:ext cx="309509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Pour l’année 2023</a:t>
            </a:r>
          </a:p>
        </p:txBody>
      </p:sp>
    </p:spTree>
    <p:extLst>
      <p:ext uri="{BB962C8B-B14F-4D97-AF65-F5344CB8AC3E}">
        <p14:creationId xmlns:p14="http://schemas.microsoft.com/office/powerpoint/2010/main" val="240894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74280E2-6791-B949-F963-EFF94F21FDA5}"/>
              </a:ext>
            </a:extLst>
          </p:cNvPr>
          <p:cNvSpPr txBox="1"/>
          <p:nvPr/>
        </p:nvSpPr>
        <p:spPr>
          <a:xfrm>
            <a:off x="4532607" y="1107325"/>
            <a:ext cx="76593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la commande d’une carte culture de 300€, vous paierez par CB directement sur le site :</a:t>
            </a:r>
          </a:p>
          <a:p>
            <a:pPr marL="285750" indent="-285750">
              <a:buFontTx/>
              <a:buChar char="-"/>
            </a:pPr>
            <a:r>
              <a:rPr lang="fr-FR" dirty="0"/>
              <a:t>150€ si vous êtes en Tranche 1</a:t>
            </a:r>
          </a:p>
          <a:p>
            <a:pPr marL="285750" indent="-285750">
              <a:buFontTx/>
              <a:buChar char="-"/>
            </a:pPr>
            <a:r>
              <a:rPr lang="fr-FR" dirty="0"/>
              <a:t>210€ si vous êtes en Tranche 2</a:t>
            </a:r>
          </a:p>
          <a:p>
            <a:pPr marL="285750" indent="-285750">
              <a:buFontTx/>
              <a:buChar char="-"/>
            </a:pPr>
            <a:r>
              <a:rPr lang="fr-FR" dirty="0"/>
              <a:t>240€ si vous êtes en Tranche 3</a:t>
            </a:r>
          </a:p>
          <a:p>
            <a:endParaRPr lang="fr-FR" dirty="0"/>
          </a:p>
          <a:p>
            <a:r>
              <a:rPr lang="fr-FR" dirty="0"/>
              <a:t>Vous n’êtes </a:t>
            </a:r>
            <a:r>
              <a:rPr lang="fr-FR" b="1" dirty="0"/>
              <a:t>pas obligé </a:t>
            </a:r>
            <a:r>
              <a:rPr lang="fr-FR" dirty="0"/>
              <a:t>de commander 300€ en une seule fois !</a:t>
            </a:r>
          </a:p>
          <a:p>
            <a:endParaRPr lang="fr-FR" dirty="0"/>
          </a:p>
          <a:p>
            <a:r>
              <a:rPr lang="fr-FR" dirty="0"/>
              <a:t>Vous pouvez décomposez vos achats comme vous le souhaitez !</a:t>
            </a:r>
          </a:p>
          <a:p>
            <a:r>
              <a:rPr lang="fr-FR" dirty="0"/>
              <a:t>Une première commande de 50€, puis une autre de 20€, puis une autre de 100€ et ce, jusqu’à atteindre 300€ par an.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53B417-887A-3FC5-23C4-BA8F6B144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45" y="1346054"/>
            <a:ext cx="3951785" cy="24929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64AA537-6737-7806-CD43-9318610EB21E}"/>
              </a:ext>
            </a:extLst>
          </p:cNvPr>
          <p:cNvSpPr txBox="1"/>
          <p:nvPr/>
        </p:nvSpPr>
        <p:spPr>
          <a:xfrm>
            <a:off x="1536461" y="4865615"/>
            <a:ext cx="911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Le fonctionnement est strictement identique pour les Chèques Up Sport et Loisirs et les Coupons ANCV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CD37B4-BDB8-68EB-3BE3-80A76C05A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147" y="0"/>
            <a:ext cx="2652853" cy="6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1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3E172BD-1DE2-F7C6-F085-69B32D32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599" y="1110473"/>
            <a:ext cx="3513365" cy="33503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52E8196-8A4D-D5C2-7B96-3F891C8B1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78" y="5094514"/>
            <a:ext cx="4371869" cy="1014274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62343A5-07B2-E60F-CF72-E15551EE82F5}"/>
              </a:ext>
            </a:extLst>
          </p:cNvPr>
          <p:cNvSpPr/>
          <p:nvPr/>
        </p:nvSpPr>
        <p:spPr>
          <a:xfrm>
            <a:off x="1265629" y="2167875"/>
            <a:ext cx="3513365" cy="2292942"/>
          </a:xfrm>
          <a:prstGeom prst="roundRect">
            <a:avLst/>
          </a:prstGeom>
          <a:solidFill>
            <a:srgbClr val="F8A72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Service Action Sociale</a:t>
            </a: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09.73.05.74.59</a:t>
            </a:r>
          </a:p>
          <a:p>
            <a:pPr algn="ctr"/>
            <a:endParaRPr lang="fr-FR" b="1" dirty="0">
              <a:solidFill>
                <a:srgbClr val="002060"/>
              </a:solidFill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actionsociale@cdg88.fr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31D5C1-A773-33F4-146D-8B15FAD412D4}"/>
              </a:ext>
            </a:extLst>
          </p:cNvPr>
          <p:cNvSpPr/>
          <p:nvPr/>
        </p:nvSpPr>
        <p:spPr>
          <a:xfrm>
            <a:off x="5154003" y="272146"/>
            <a:ext cx="188399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3200" b="1" i="0" u="sng" strike="noStrike" kern="1200" cap="none" spc="0" normalizeH="0" baseline="0" noProof="0" dirty="0">
                <a:ln w="0">
                  <a:noFill/>
                </a:ln>
                <a:solidFill>
                  <a:srgbClr val="272A5F"/>
                </a:solidFill>
                <a:uLnTx/>
                <a:uFillTx/>
                <a:latin typeface="+mj-lt"/>
                <a:ea typeface="+mj-ea"/>
              </a:rPr>
              <a:t>CONTACTS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34B61C-975B-146D-B87B-4DD1696D5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43" y="5094514"/>
            <a:ext cx="3168679" cy="11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932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137</Words>
  <Application>Microsoft Office PowerPoint</Application>
  <PresentationFormat>Grand écran</PresentationFormat>
  <Paragraphs>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Océane Gornet</dc:creator>
  <cp:lastModifiedBy>Vincent ROBERT</cp:lastModifiedBy>
  <cp:revision>7</cp:revision>
  <dcterms:created xsi:type="dcterms:W3CDTF">2023-03-22T16:03:11Z</dcterms:created>
  <dcterms:modified xsi:type="dcterms:W3CDTF">2023-08-08T08:54:52Z</dcterms:modified>
</cp:coreProperties>
</file>