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60" r:id="rId3"/>
    <p:sldId id="319" r:id="rId4"/>
    <p:sldId id="320" r:id="rId5"/>
    <p:sldId id="321" r:id="rId6"/>
    <p:sldId id="322" r:id="rId7"/>
    <p:sldId id="323" r:id="rId8"/>
    <p:sldId id="3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éane Gornet" initials="OG" lastIdx="1" clrIdx="0">
    <p:extLst>
      <p:ext uri="{19B8F6BF-5375-455C-9EA6-DF929625EA0E}">
        <p15:presenceInfo xmlns:p15="http://schemas.microsoft.com/office/powerpoint/2012/main" userId="S-1-5-21-935304737-227519122-3675634218-1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A5F"/>
    <a:srgbClr val="E9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7EB5A-215E-B0BC-B93C-582D51771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6F0D-D0AD-366A-0909-8F1ABFAB8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35833-6001-352A-B1C0-07C75BE7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9863C3-5856-63A1-5C20-C0B7BF55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F9A39-615F-7D39-910A-564D3244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30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A9B22-5FA5-3185-1B1C-A84DF6AD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437EF3-A51A-4672-814A-9694546E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BEB05-7532-FFB4-5C0D-4E37A107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7C5BEB-8B06-1228-31F6-1BF1996F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3C4E8E-6407-8E1A-B388-050F93B2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09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392DEF-790E-1DB8-F9D5-71C6FE5CC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4110BB-924C-71CF-5169-3F423A1F8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0866EB-EE62-7A9E-E898-EABBBD61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5D1BF-E7BC-A9FD-03FC-395CA9C5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FAA8AD-F35B-B1FD-D487-5F64B807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C0FBA-4F8E-E17C-6854-56116CFC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A59BE-29E3-1E34-76E4-098AF1EA1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081620-4FA4-36CC-009E-3C7A3AB7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AB0135-1924-64D8-41DF-575D1A5F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326DE-EE19-4870-C446-20E8D057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7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65172-3739-3ED4-0EA1-3E17C1F9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741B9C-29CF-0130-BB94-787A306CD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EA7B7-AD59-7EFD-5075-CBD45347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AD2582-4BDA-E0E4-5788-76638DCC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C7B2F-F3E6-7BF1-E780-6D5F6DB9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5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F5E37-E29B-2096-EC94-0636B0DC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E9F35-3A1D-8BF1-9121-114AF650C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A7AAA2-72F7-CBB2-33A1-2ACA8853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3D710D-3C2E-E516-09F2-F8522FE3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EAE8B7-7D1A-7989-5D61-84F6A9CF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840855-EF89-2AE3-6F02-C437DD07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6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99A42-C8D5-7128-A0B0-E36A687D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0E9F7A-B3FE-1458-2300-9167E1126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EEB32F-F531-B2B0-0162-648B74438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A8FC47-6D31-ABF1-4C57-9E1620311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680AC4-5AAA-825E-7BD2-6707FA44C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E6D717-A796-748F-CE55-1DD87DA6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B28AF7-28E0-9714-1211-7178B705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EC9982-9587-5081-AFD8-15D2E9E0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08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FD409-25A3-9287-83A6-CCD577C7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896DE4-3377-B730-47E2-601A27BC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7B57A3-19B7-7ADE-E2EB-33DA07AD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A3FC9E-AB19-578B-4119-EBE01E7E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64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AFDC5D-A8A5-A1DC-1A0A-2B89A497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757C70-3C2E-7A0C-5039-5E7B310C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25B516-BEF5-B01B-332B-1DA6B5A5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03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18DD5-D97D-426A-BBC4-09A4B5E5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129FB-CCA7-47F9-6A4F-EC5767D1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B29768-7EC9-A5D9-134E-FC917C625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D2DBB8-132A-221A-15FE-7304CED8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D2DC65-1465-18AD-548E-7847B93E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DFF483-EA35-DB26-0300-B41F2975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91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624A2-68B2-E1BC-2C9F-17E29123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D4FA3C-331A-D453-613B-E9EBCC8A8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9DF218-0DBD-173F-2244-6593515AF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16DEFC-0B63-6BFC-735B-80E77FFF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366643-A920-76A2-6BB4-55BA1D06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62A0B-F991-131A-2E88-08BB0154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3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AF0D14-3BA1-222A-EE60-410F58D7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4A10A3-872A-E1DE-7264-62041FD81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9CF18-A37C-1D50-68F2-82B5D595A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3F3F-3B36-47AD-85F0-41D5208B3938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06D9E-37AC-A59A-3D5F-E0F1C35B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A7D8E1-1B2B-FEEF-6B8E-D48142726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EA1F-B6E9-4A34-A29E-D89B28D1D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11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AE4C9-EE4E-A55E-80FF-7F62D1012D38}"/>
              </a:ext>
            </a:extLst>
          </p:cNvPr>
          <p:cNvSpPr/>
          <p:nvPr/>
        </p:nvSpPr>
        <p:spPr>
          <a:xfrm>
            <a:off x="2205402" y="2366285"/>
            <a:ext cx="778118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Contrat-cadre d’Action Sociale 2023-2026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0D582-30AD-9E00-4651-917B5B31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6" y="724908"/>
            <a:ext cx="6142448" cy="14250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E79360-0DE6-BDE4-0015-AEE786E8FDEF}"/>
              </a:ext>
            </a:extLst>
          </p:cNvPr>
          <p:cNvSpPr txBox="1"/>
          <p:nvPr/>
        </p:nvSpPr>
        <p:spPr>
          <a:xfrm>
            <a:off x="2688720" y="4267198"/>
            <a:ext cx="681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Mettre à jour mes informations personnelles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EC4FA-FC7F-C5BD-9AB4-1437A2B79806}"/>
              </a:ext>
            </a:extLst>
          </p:cNvPr>
          <p:cNvSpPr txBox="1"/>
          <p:nvPr/>
        </p:nvSpPr>
        <p:spPr>
          <a:xfrm>
            <a:off x="4177931" y="3347519"/>
            <a:ext cx="383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E94059"/>
                </a:solidFill>
              </a:rPr>
              <a:t>PASS SOCIAL – </a:t>
            </a:r>
            <a:r>
              <a:rPr lang="fr-FR" sz="2800" b="1" dirty="0" err="1">
                <a:solidFill>
                  <a:srgbClr val="E94059"/>
                </a:solidFill>
              </a:rPr>
              <a:t>Plurélya</a:t>
            </a:r>
            <a:r>
              <a:rPr lang="fr-FR" sz="2800" b="1" dirty="0">
                <a:solidFill>
                  <a:srgbClr val="E940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D9717E-0D2E-8B37-B970-B9E0E4206332}"/>
              </a:ext>
            </a:extLst>
          </p:cNvPr>
          <p:cNvSpPr txBox="1"/>
          <p:nvPr/>
        </p:nvSpPr>
        <p:spPr>
          <a:xfrm>
            <a:off x="9985505" y="2622132"/>
            <a:ext cx="195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« CONNEXION » en haut à droite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4FF68A-2AC6-D484-07D1-69EC77EC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9BC835-4A20-7B76-ECCF-61F1D1656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71" y="307731"/>
            <a:ext cx="8964276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7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A55C94-EF50-90F5-0306-72178A5C6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753"/>
            <a:ext cx="7451324" cy="39372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FDFAE6-2465-1105-06BB-10C84EF4E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49" y="781484"/>
            <a:ext cx="7231454" cy="32505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1165AC-2BE6-E821-9C0F-4D209EEB573D}"/>
              </a:ext>
            </a:extLst>
          </p:cNvPr>
          <p:cNvSpPr txBox="1"/>
          <p:nvPr/>
        </p:nvSpPr>
        <p:spPr>
          <a:xfrm>
            <a:off x="657226" y="812452"/>
            <a:ext cx="283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1) Saisir l’identifiant </a:t>
            </a:r>
            <a:r>
              <a:rPr lang="fr-FR" dirty="0" err="1"/>
              <a:t>Plurélya</a:t>
            </a:r>
            <a:r>
              <a:rPr lang="fr-FR" dirty="0"/>
              <a:t> (il commence par la lettre « a » suivi de 6 chiffres)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F1A947-9CF2-2DFE-84C8-800089A5E358}"/>
              </a:ext>
            </a:extLst>
          </p:cNvPr>
          <p:cNvSpPr txBox="1"/>
          <p:nvPr/>
        </p:nvSpPr>
        <p:spPr>
          <a:xfrm>
            <a:off x="8339091" y="4703117"/>
            <a:ext cx="3467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2) Saisir le mot de passe et cliquer sur « CONNEXION » </a:t>
            </a:r>
            <a:r>
              <a:rPr lang="fr-FR" b="1" u="sng" dirty="0"/>
              <a:t>ou</a:t>
            </a:r>
            <a:r>
              <a:rPr lang="fr-FR" dirty="0"/>
              <a:t> cliquer sur « MOT DE PASSE OUBLIE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553343-DA03-5ADA-5ED3-0C9A36EE5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2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C97D04E-9F4F-3189-7230-1E4D4927A5DB}"/>
              </a:ext>
            </a:extLst>
          </p:cNvPr>
          <p:cNvSpPr txBox="1"/>
          <p:nvPr/>
        </p:nvSpPr>
        <p:spPr>
          <a:xfrm>
            <a:off x="4001044" y="6365603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« Mon compte » à gauche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7A17A9-6A5B-1380-3BE3-59CF74C8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2C66BF-817C-664D-5687-393F54734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0" y="675891"/>
            <a:ext cx="10564699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1ABBBCE-091E-03DD-9F85-3C44C0CEE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" y="505098"/>
            <a:ext cx="11701389" cy="48419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1AC71C-91E3-420F-9AB2-09B123E81805}"/>
              </a:ext>
            </a:extLst>
          </p:cNvPr>
          <p:cNvSpPr txBox="1"/>
          <p:nvPr/>
        </p:nvSpPr>
        <p:spPr>
          <a:xfrm>
            <a:off x="3238499" y="5551986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le 3</a:t>
            </a:r>
            <a:r>
              <a:rPr lang="fr-FR" baseline="30000" dirty="0"/>
              <a:t>e</a:t>
            </a:r>
            <a:r>
              <a:rPr lang="fr-FR" dirty="0"/>
              <a:t> onglet « INFORMATIONS PERSONNELLES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E43583-D27A-0966-126C-E423257A5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E86C098-13FA-85F0-672F-626C2265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3099" cy="60198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E8316B-C003-ED80-A8B0-715ABF5F37BD}"/>
              </a:ext>
            </a:extLst>
          </p:cNvPr>
          <p:cNvSpPr txBox="1"/>
          <p:nvPr/>
        </p:nvSpPr>
        <p:spPr>
          <a:xfrm>
            <a:off x="9754687" y="841721"/>
            <a:ext cx="2276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1) Cliquer sur le crayon orange à droite dans le bloc « Informations personnelles » afin de mettre à jour les données  indiquées.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B97820-114B-8D5E-515E-33EFE75189B0}"/>
              </a:ext>
            </a:extLst>
          </p:cNvPr>
          <p:cNvSpPr txBox="1"/>
          <p:nvPr/>
        </p:nvSpPr>
        <p:spPr>
          <a:xfrm>
            <a:off x="9754687" y="4861338"/>
            <a:ext cx="2276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3) Pour la partie « Situation fiscale annuelle », cliquer sur « déclarer la situation 2023 ».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F31EBA-5398-2159-07C8-ABE0743120D3}"/>
              </a:ext>
            </a:extLst>
          </p:cNvPr>
          <p:cNvSpPr txBox="1"/>
          <p:nvPr/>
        </p:nvSpPr>
        <p:spPr>
          <a:xfrm>
            <a:off x="9658893" y="3429000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2) Idem pour la partie « Situation familiale ».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0E64E1-A439-6967-256F-90C860159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7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1A98D6-ECCE-33B0-A6A9-FB58D1F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" y="464960"/>
            <a:ext cx="8360229" cy="50805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0B05F6-6320-AEFE-9480-A6424CF40E1C}"/>
              </a:ext>
            </a:extLst>
          </p:cNvPr>
          <p:cNvSpPr txBox="1"/>
          <p:nvPr/>
        </p:nvSpPr>
        <p:spPr>
          <a:xfrm>
            <a:off x="1915885" y="5746709"/>
            <a:ext cx="8360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4) Comme pour les parties précédentes, il faut utiliser les crayons oranges à droite pour renseigner les coordonnées bancaires de Virement et de prélèvement.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1C57ADC-23FD-6EAB-049F-EEB596D8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E172BD-1DE2-F7C6-F085-69B32D32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99" y="1110473"/>
            <a:ext cx="3513365" cy="3350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2E8196-8A4D-D5C2-7B96-3F891C8B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78" y="5094514"/>
            <a:ext cx="4371869" cy="101427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2343A5-07B2-E60F-CF72-E15551EE82F5}"/>
              </a:ext>
            </a:extLst>
          </p:cNvPr>
          <p:cNvSpPr/>
          <p:nvPr/>
        </p:nvSpPr>
        <p:spPr>
          <a:xfrm>
            <a:off x="1265629" y="2167875"/>
            <a:ext cx="3513365" cy="2292942"/>
          </a:xfrm>
          <a:prstGeom prst="roundRect">
            <a:avLst/>
          </a:prstGeom>
          <a:solidFill>
            <a:srgbClr val="F8A7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Service Action Sociale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09.73.05.74.59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actionsociale@cdg88.fr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1D5C1-A773-33F4-146D-8B15FAD412D4}"/>
              </a:ext>
            </a:extLst>
          </p:cNvPr>
          <p:cNvSpPr/>
          <p:nvPr/>
        </p:nvSpPr>
        <p:spPr>
          <a:xfrm>
            <a:off x="5154003" y="272146"/>
            <a:ext cx="18839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34B61C-975B-146D-B87B-4DD1696D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3" y="5094514"/>
            <a:ext cx="3168679" cy="11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760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171</Words>
  <Application>Microsoft Office PowerPoint</Application>
  <PresentationFormat>Grand écran</PresentationFormat>
  <Paragraphs>17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Océane Gornet</dc:creator>
  <cp:lastModifiedBy>Vincent ROBERT</cp:lastModifiedBy>
  <cp:revision>8</cp:revision>
  <dcterms:created xsi:type="dcterms:W3CDTF">2023-03-22T14:18:54Z</dcterms:created>
  <dcterms:modified xsi:type="dcterms:W3CDTF">2023-08-08T08:59:52Z</dcterms:modified>
</cp:coreProperties>
</file>